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62" r:id="rId4"/>
    <p:sldId id="257" r:id="rId5"/>
    <p:sldId id="263" r:id="rId6"/>
    <p:sldId id="258" r:id="rId7"/>
    <p:sldId id="259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100" d="100"/>
          <a:sy n="100" d="100"/>
        </p:scale>
        <p:origin x="99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849295-169D-4AAC-A5E3-6863F2784C3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2335E13-1BDD-4155-B90C-629A32BDFDCC}">
      <dgm:prSet/>
      <dgm:spPr/>
      <dgm:t>
        <a:bodyPr/>
        <a:lstStyle/>
        <a:p>
          <a:r>
            <a:rPr lang="en-IN"/>
            <a:t>Angle and Angle 2</a:t>
          </a:r>
          <a:endParaRPr lang="en-US"/>
        </a:p>
      </dgm:t>
    </dgm:pt>
    <dgm:pt modelId="{C2029C00-4D31-40C5-945C-8B78CF691DB9}" type="parTrans" cxnId="{89B70ABC-2BA1-4CA4-A1FA-28DAB17A2C5E}">
      <dgm:prSet/>
      <dgm:spPr/>
      <dgm:t>
        <a:bodyPr/>
        <a:lstStyle/>
        <a:p>
          <a:endParaRPr lang="en-US"/>
        </a:p>
      </dgm:t>
    </dgm:pt>
    <dgm:pt modelId="{FFBA73C9-AD17-4F70-8ACD-82FCFFDFFD7B}" type="sibTrans" cxnId="{89B70ABC-2BA1-4CA4-A1FA-28DAB17A2C5E}">
      <dgm:prSet/>
      <dgm:spPr/>
      <dgm:t>
        <a:bodyPr/>
        <a:lstStyle/>
        <a:p>
          <a:endParaRPr lang="en-US"/>
        </a:p>
      </dgm:t>
    </dgm:pt>
    <dgm:pt modelId="{B710D369-0BED-477C-902D-8E465BBAFC93}">
      <dgm:prSet/>
      <dgm:spPr/>
      <dgm:t>
        <a:bodyPr/>
        <a:lstStyle/>
        <a:p>
          <a:r>
            <a:rPr lang="en-IN"/>
            <a:t>Power and Power 2</a:t>
          </a:r>
          <a:endParaRPr lang="en-US"/>
        </a:p>
      </dgm:t>
    </dgm:pt>
    <dgm:pt modelId="{0ADD6CC2-6D69-43AA-82E0-49000459DD3D}" type="parTrans" cxnId="{7E75AD10-A62D-4CE8-960F-746C126F1A99}">
      <dgm:prSet/>
      <dgm:spPr/>
      <dgm:t>
        <a:bodyPr/>
        <a:lstStyle/>
        <a:p>
          <a:endParaRPr lang="en-US"/>
        </a:p>
      </dgm:t>
    </dgm:pt>
    <dgm:pt modelId="{EECF9394-C4B8-43B1-9508-247A69634183}" type="sibTrans" cxnId="{7E75AD10-A62D-4CE8-960F-746C126F1A99}">
      <dgm:prSet/>
      <dgm:spPr/>
      <dgm:t>
        <a:bodyPr/>
        <a:lstStyle/>
        <a:p>
          <a:endParaRPr lang="en-US"/>
        </a:p>
      </dgm:t>
    </dgm:pt>
    <dgm:pt modelId="{B86A0C9B-F9D9-439B-873B-E9219E3B0A34}">
      <dgm:prSet/>
      <dgm:spPr/>
      <dgm:t>
        <a:bodyPr/>
        <a:lstStyle/>
        <a:p>
          <a:r>
            <a:rPr lang="en-IN"/>
            <a:t>Fire and Fire 2</a:t>
          </a:r>
          <a:endParaRPr lang="en-US"/>
        </a:p>
      </dgm:t>
    </dgm:pt>
    <dgm:pt modelId="{1BE0B568-0EDF-4F3F-865C-053F258AAC3C}" type="parTrans" cxnId="{2966963F-B8AB-400F-A1A3-AF7012009526}">
      <dgm:prSet/>
      <dgm:spPr/>
      <dgm:t>
        <a:bodyPr/>
        <a:lstStyle/>
        <a:p>
          <a:endParaRPr lang="en-US"/>
        </a:p>
      </dgm:t>
    </dgm:pt>
    <dgm:pt modelId="{AC9FDC8B-246E-4889-9CFC-D6259F2273FC}" type="sibTrans" cxnId="{2966963F-B8AB-400F-A1A3-AF7012009526}">
      <dgm:prSet/>
      <dgm:spPr/>
      <dgm:t>
        <a:bodyPr/>
        <a:lstStyle/>
        <a:p>
          <a:endParaRPr lang="en-US"/>
        </a:p>
      </dgm:t>
    </dgm:pt>
    <dgm:pt modelId="{A1ECDAFD-D115-41C0-B75C-EF86D89D6B93}">
      <dgm:prSet/>
      <dgm:spPr/>
      <dgm:t>
        <a:bodyPr/>
        <a:lstStyle/>
        <a:p>
          <a:r>
            <a:rPr lang="en-IN"/>
            <a:t>Wall height</a:t>
          </a:r>
          <a:endParaRPr lang="en-US"/>
        </a:p>
      </dgm:t>
    </dgm:pt>
    <dgm:pt modelId="{EA1A0352-AD2F-42F6-ACCB-F298686F4B25}" type="parTrans" cxnId="{3F5B6DDE-0490-488E-83D7-26A406E60CF9}">
      <dgm:prSet/>
      <dgm:spPr/>
      <dgm:t>
        <a:bodyPr/>
        <a:lstStyle/>
        <a:p>
          <a:endParaRPr lang="en-US"/>
        </a:p>
      </dgm:t>
    </dgm:pt>
    <dgm:pt modelId="{DED00854-1F4E-40BE-A582-739E624A96DF}" type="sibTrans" cxnId="{3F5B6DDE-0490-488E-83D7-26A406E60CF9}">
      <dgm:prSet/>
      <dgm:spPr/>
      <dgm:t>
        <a:bodyPr/>
        <a:lstStyle/>
        <a:p>
          <a:endParaRPr lang="en-US"/>
        </a:p>
      </dgm:t>
    </dgm:pt>
    <dgm:pt modelId="{54832D5C-03D8-40BD-9889-D29BA8885D27}">
      <dgm:prSet/>
      <dgm:spPr/>
      <dgm:t>
        <a:bodyPr/>
        <a:lstStyle/>
        <a:p>
          <a:r>
            <a:rPr lang="en-IN"/>
            <a:t>Wall Position</a:t>
          </a:r>
          <a:endParaRPr lang="en-US"/>
        </a:p>
      </dgm:t>
    </dgm:pt>
    <dgm:pt modelId="{43689BE1-D605-455F-AF19-F59D0CBB2FEC}" type="parTrans" cxnId="{02452406-1D90-4AB4-8C1F-EA96DF2A0CF3}">
      <dgm:prSet/>
      <dgm:spPr/>
      <dgm:t>
        <a:bodyPr/>
        <a:lstStyle/>
        <a:p>
          <a:endParaRPr lang="en-US"/>
        </a:p>
      </dgm:t>
    </dgm:pt>
    <dgm:pt modelId="{FFE3EE61-5E71-4D80-850E-96ADEC2BAE72}" type="sibTrans" cxnId="{02452406-1D90-4AB4-8C1F-EA96DF2A0CF3}">
      <dgm:prSet/>
      <dgm:spPr/>
      <dgm:t>
        <a:bodyPr/>
        <a:lstStyle/>
        <a:p>
          <a:endParaRPr lang="en-US"/>
        </a:p>
      </dgm:t>
    </dgm:pt>
    <dgm:pt modelId="{639E5454-0DE6-417D-951A-87979DA5985E}">
      <dgm:prSet/>
      <dgm:spPr/>
      <dgm:t>
        <a:bodyPr/>
        <a:lstStyle/>
        <a:p>
          <a:r>
            <a:rPr lang="en-IN"/>
            <a:t>Wall block Wind</a:t>
          </a:r>
          <a:endParaRPr lang="en-US"/>
        </a:p>
      </dgm:t>
    </dgm:pt>
    <dgm:pt modelId="{997413CA-26B6-4F43-8D8F-2580EF91A86E}" type="parTrans" cxnId="{608D68BC-0968-43E7-85AF-24F98418A72E}">
      <dgm:prSet/>
      <dgm:spPr/>
      <dgm:t>
        <a:bodyPr/>
        <a:lstStyle/>
        <a:p>
          <a:endParaRPr lang="en-US"/>
        </a:p>
      </dgm:t>
    </dgm:pt>
    <dgm:pt modelId="{D60A057F-108A-4ADA-A5D9-22488D4BE7DC}" type="sibTrans" cxnId="{608D68BC-0968-43E7-85AF-24F98418A72E}">
      <dgm:prSet/>
      <dgm:spPr/>
      <dgm:t>
        <a:bodyPr/>
        <a:lstStyle/>
        <a:p>
          <a:endParaRPr lang="en-US"/>
        </a:p>
      </dgm:t>
    </dgm:pt>
    <dgm:pt modelId="{75C254E1-6649-4BDF-A83E-15D627E7CE76}">
      <dgm:prSet/>
      <dgm:spPr/>
      <dgm:t>
        <a:bodyPr/>
        <a:lstStyle/>
        <a:p>
          <a:r>
            <a:rPr lang="en-IN"/>
            <a:t>Wind</a:t>
          </a:r>
          <a:endParaRPr lang="en-US"/>
        </a:p>
      </dgm:t>
    </dgm:pt>
    <dgm:pt modelId="{B35B3610-A567-4BDB-B3A5-ADC144E3A04B}" type="parTrans" cxnId="{D7CA87E7-399D-4F5B-A68A-D53413669079}">
      <dgm:prSet/>
      <dgm:spPr/>
      <dgm:t>
        <a:bodyPr/>
        <a:lstStyle/>
        <a:p>
          <a:endParaRPr lang="en-US"/>
        </a:p>
      </dgm:t>
    </dgm:pt>
    <dgm:pt modelId="{97D50201-49BE-4ECA-A094-3314E0B18DA6}" type="sibTrans" cxnId="{D7CA87E7-399D-4F5B-A68A-D53413669079}">
      <dgm:prSet/>
      <dgm:spPr/>
      <dgm:t>
        <a:bodyPr/>
        <a:lstStyle/>
        <a:p>
          <a:endParaRPr lang="en-US"/>
        </a:p>
      </dgm:t>
    </dgm:pt>
    <dgm:pt modelId="{E7DD872F-28CB-4423-9DB4-4CCBFE95AE41}" type="pres">
      <dgm:prSet presAssocID="{61849295-169D-4AAC-A5E3-6863F2784C3F}" presName="linear" presStyleCnt="0">
        <dgm:presLayoutVars>
          <dgm:animLvl val="lvl"/>
          <dgm:resizeHandles val="exact"/>
        </dgm:presLayoutVars>
      </dgm:prSet>
      <dgm:spPr/>
    </dgm:pt>
    <dgm:pt modelId="{88DDF7AE-6C13-4D5D-8A0E-B0AE59EEF787}" type="pres">
      <dgm:prSet presAssocID="{F2335E13-1BDD-4155-B90C-629A32BDFDCC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973B1816-E878-4D73-A3AB-AFDC9EAC3AAF}" type="pres">
      <dgm:prSet presAssocID="{FFBA73C9-AD17-4F70-8ACD-82FCFFDFFD7B}" presName="spacer" presStyleCnt="0"/>
      <dgm:spPr/>
    </dgm:pt>
    <dgm:pt modelId="{ABC3A84A-AC2E-4144-A277-E88110B8382C}" type="pres">
      <dgm:prSet presAssocID="{B710D369-0BED-477C-902D-8E465BBAFC93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69A10125-E85C-4CD0-851D-108A2695F140}" type="pres">
      <dgm:prSet presAssocID="{EECF9394-C4B8-43B1-9508-247A69634183}" presName="spacer" presStyleCnt="0"/>
      <dgm:spPr/>
    </dgm:pt>
    <dgm:pt modelId="{3A0D2A1E-6C5C-48EB-BE65-436A63ADBE4F}" type="pres">
      <dgm:prSet presAssocID="{B86A0C9B-F9D9-439B-873B-E9219E3B0A34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3F6A3E64-69E7-4B47-992D-EECB0C2A3D0F}" type="pres">
      <dgm:prSet presAssocID="{AC9FDC8B-246E-4889-9CFC-D6259F2273FC}" presName="spacer" presStyleCnt="0"/>
      <dgm:spPr/>
    </dgm:pt>
    <dgm:pt modelId="{5F80E552-CBE8-4134-AE46-F523648874A3}" type="pres">
      <dgm:prSet presAssocID="{A1ECDAFD-D115-41C0-B75C-EF86D89D6B93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AA4B3798-E5F4-434E-93EF-0B5A25D6B064}" type="pres">
      <dgm:prSet presAssocID="{DED00854-1F4E-40BE-A582-739E624A96DF}" presName="spacer" presStyleCnt="0"/>
      <dgm:spPr/>
    </dgm:pt>
    <dgm:pt modelId="{9141D0E3-4CD3-447E-8259-AA7FCD38F018}" type="pres">
      <dgm:prSet presAssocID="{54832D5C-03D8-40BD-9889-D29BA8885D27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689A4F1F-1AEF-40A7-912B-17396DCF686A}" type="pres">
      <dgm:prSet presAssocID="{FFE3EE61-5E71-4D80-850E-96ADEC2BAE72}" presName="spacer" presStyleCnt="0"/>
      <dgm:spPr/>
    </dgm:pt>
    <dgm:pt modelId="{A44B7EDC-1FF1-4081-94B8-B9ED4EBC6F1F}" type="pres">
      <dgm:prSet presAssocID="{639E5454-0DE6-417D-951A-87979DA5985E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EC5B61B9-1979-4389-BC42-83780799187D}" type="pres">
      <dgm:prSet presAssocID="{D60A057F-108A-4ADA-A5D9-22488D4BE7DC}" presName="spacer" presStyleCnt="0"/>
      <dgm:spPr/>
    </dgm:pt>
    <dgm:pt modelId="{3E34D7F2-01A3-4AB7-86E1-55C4C33DDDC2}" type="pres">
      <dgm:prSet presAssocID="{75C254E1-6649-4BDF-A83E-15D627E7CE76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02452406-1D90-4AB4-8C1F-EA96DF2A0CF3}" srcId="{61849295-169D-4AAC-A5E3-6863F2784C3F}" destId="{54832D5C-03D8-40BD-9889-D29BA8885D27}" srcOrd="4" destOrd="0" parTransId="{43689BE1-D605-455F-AF19-F59D0CBB2FEC}" sibTransId="{FFE3EE61-5E71-4D80-850E-96ADEC2BAE72}"/>
    <dgm:cxn modelId="{77DAC207-D4E1-42E7-BF90-E9E436E3105D}" type="presOf" srcId="{61849295-169D-4AAC-A5E3-6863F2784C3F}" destId="{E7DD872F-28CB-4423-9DB4-4CCBFE95AE41}" srcOrd="0" destOrd="0" presId="urn:microsoft.com/office/officeart/2005/8/layout/vList2"/>
    <dgm:cxn modelId="{5BF8DA0E-8B94-4540-A2AE-186EDD1A7C99}" type="presOf" srcId="{A1ECDAFD-D115-41C0-B75C-EF86D89D6B93}" destId="{5F80E552-CBE8-4134-AE46-F523648874A3}" srcOrd="0" destOrd="0" presId="urn:microsoft.com/office/officeart/2005/8/layout/vList2"/>
    <dgm:cxn modelId="{7E75AD10-A62D-4CE8-960F-746C126F1A99}" srcId="{61849295-169D-4AAC-A5E3-6863F2784C3F}" destId="{B710D369-0BED-477C-902D-8E465BBAFC93}" srcOrd="1" destOrd="0" parTransId="{0ADD6CC2-6D69-43AA-82E0-49000459DD3D}" sibTransId="{EECF9394-C4B8-43B1-9508-247A69634183}"/>
    <dgm:cxn modelId="{04637514-C159-4B71-A820-5A2F4527697D}" type="presOf" srcId="{75C254E1-6649-4BDF-A83E-15D627E7CE76}" destId="{3E34D7F2-01A3-4AB7-86E1-55C4C33DDDC2}" srcOrd="0" destOrd="0" presId="urn:microsoft.com/office/officeart/2005/8/layout/vList2"/>
    <dgm:cxn modelId="{5B418021-C643-440B-BDBD-77682E419B08}" type="presOf" srcId="{F2335E13-1BDD-4155-B90C-629A32BDFDCC}" destId="{88DDF7AE-6C13-4D5D-8A0E-B0AE59EEF787}" srcOrd="0" destOrd="0" presId="urn:microsoft.com/office/officeart/2005/8/layout/vList2"/>
    <dgm:cxn modelId="{2966963F-B8AB-400F-A1A3-AF7012009526}" srcId="{61849295-169D-4AAC-A5E3-6863F2784C3F}" destId="{B86A0C9B-F9D9-439B-873B-E9219E3B0A34}" srcOrd="2" destOrd="0" parTransId="{1BE0B568-0EDF-4F3F-865C-053F258AAC3C}" sibTransId="{AC9FDC8B-246E-4889-9CFC-D6259F2273FC}"/>
    <dgm:cxn modelId="{35FB4140-0AFF-43CD-A25E-F2C60E9092AD}" type="presOf" srcId="{639E5454-0DE6-417D-951A-87979DA5985E}" destId="{A44B7EDC-1FF1-4081-94B8-B9ED4EBC6F1F}" srcOrd="0" destOrd="0" presId="urn:microsoft.com/office/officeart/2005/8/layout/vList2"/>
    <dgm:cxn modelId="{BB889B43-6EE4-4E6D-B56F-77D07B1CB4E6}" type="presOf" srcId="{B86A0C9B-F9D9-439B-873B-E9219E3B0A34}" destId="{3A0D2A1E-6C5C-48EB-BE65-436A63ADBE4F}" srcOrd="0" destOrd="0" presId="urn:microsoft.com/office/officeart/2005/8/layout/vList2"/>
    <dgm:cxn modelId="{7AF3564D-6BA0-461D-9AA8-0561E7CF256E}" type="presOf" srcId="{54832D5C-03D8-40BD-9889-D29BA8885D27}" destId="{9141D0E3-4CD3-447E-8259-AA7FCD38F018}" srcOrd="0" destOrd="0" presId="urn:microsoft.com/office/officeart/2005/8/layout/vList2"/>
    <dgm:cxn modelId="{A09DA26F-4559-40A0-8507-D80158E1EA8C}" type="presOf" srcId="{B710D369-0BED-477C-902D-8E465BBAFC93}" destId="{ABC3A84A-AC2E-4144-A277-E88110B8382C}" srcOrd="0" destOrd="0" presId="urn:microsoft.com/office/officeart/2005/8/layout/vList2"/>
    <dgm:cxn modelId="{89B70ABC-2BA1-4CA4-A1FA-28DAB17A2C5E}" srcId="{61849295-169D-4AAC-A5E3-6863F2784C3F}" destId="{F2335E13-1BDD-4155-B90C-629A32BDFDCC}" srcOrd="0" destOrd="0" parTransId="{C2029C00-4D31-40C5-945C-8B78CF691DB9}" sibTransId="{FFBA73C9-AD17-4F70-8ACD-82FCFFDFFD7B}"/>
    <dgm:cxn modelId="{608D68BC-0968-43E7-85AF-24F98418A72E}" srcId="{61849295-169D-4AAC-A5E3-6863F2784C3F}" destId="{639E5454-0DE6-417D-951A-87979DA5985E}" srcOrd="5" destOrd="0" parTransId="{997413CA-26B6-4F43-8D8F-2580EF91A86E}" sibTransId="{D60A057F-108A-4ADA-A5D9-22488D4BE7DC}"/>
    <dgm:cxn modelId="{3F5B6DDE-0490-488E-83D7-26A406E60CF9}" srcId="{61849295-169D-4AAC-A5E3-6863F2784C3F}" destId="{A1ECDAFD-D115-41C0-B75C-EF86D89D6B93}" srcOrd="3" destOrd="0" parTransId="{EA1A0352-AD2F-42F6-ACCB-F298686F4B25}" sibTransId="{DED00854-1F4E-40BE-A582-739E624A96DF}"/>
    <dgm:cxn modelId="{D7CA87E7-399D-4F5B-A68A-D53413669079}" srcId="{61849295-169D-4AAC-A5E3-6863F2784C3F}" destId="{75C254E1-6649-4BDF-A83E-15D627E7CE76}" srcOrd="6" destOrd="0" parTransId="{B35B3610-A567-4BDB-B3A5-ADC144E3A04B}" sibTransId="{97D50201-49BE-4ECA-A094-3314E0B18DA6}"/>
    <dgm:cxn modelId="{985636FB-A9FF-4C88-AF40-39A47BD4618B}" type="presParOf" srcId="{E7DD872F-28CB-4423-9DB4-4CCBFE95AE41}" destId="{88DDF7AE-6C13-4D5D-8A0E-B0AE59EEF787}" srcOrd="0" destOrd="0" presId="urn:microsoft.com/office/officeart/2005/8/layout/vList2"/>
    <dgm:cxn modelId="{4E1DB9CC-1800-4891-B378-0B899E7D2B45}" type="presParOf" srcId="{E7DD872F-28CB-4423-9DB4-4CCBFE95AE41}" destId="{973B1816-E878-4D73-A3AB-AFDC9EAC3AAF}" srcOrd="1" destOrd="0" presId="urn:microsoft.com/office/officeart/2005/8/layout/vList2"/>
    <dgm:cxn modelId="{2FC618C2-5947-4654-9886-A5BD883CE5FE}" type="presParOf" srcId="{E7DD872F-28CB-4423-9DB4-4CCBFE95AE41}" destId="{ABC3A84A-AC2E-4144-A277-E88110B8382C}" srcOrd="2" destOrd="0" presId="urn:microsoft.com/office/officeart/2005/8/layout/vList2"/>
    <dgm:cxn modelId="{8AD2D5B6-ED0E-45B1-AD78-F171052341F1}" type="presParOf" srcId="{E7DD872F-28CB-4423-9DB4-4CCBFE95AE41}" destId="{69A10125-E85C-4CD0-851D-108A2695F140}" srcOrd="3" destOrd="0" presId="urn:microsoft.com/office/officeart/2005/8/layout/vList2"/>
    <dgm:cxn modelId="{CEC62A3F-AB86-463D-9E5E-24A7F0408BCC}" type="presParOf" srcId="{E7DD872F-28CB-4423-9DB4-4CCBFE95AE41}" destId="{3A0D2A1E-6C5C-48EB-BE65-436A63ADBE4F}" srcOrd="4" destOrd="0" presId="urn:microsoft.com/office/officeart/2005/8/layout/vList2"/>
    <dgm:cxn modelId="{E82C64F9-886A-4A21-AF6F-E5A24912F867}" type="presParOf" srcId="{E7DD872F-28CB-4423-9DB4-4CCBFE95AE41}" destId="{3F6A3E64-69E7-4B47-992D-EECB0C2A3D0F}" srcOrd="5" destOrd="0" presId="urn:microsoft.com/office/officeart/2005/8/layout/vList2"/>
    <dgm:cxn modelId="{58B2ED5F-CB4B-4517-BED2-52FDFF7AF7EA}" type="presParOf" srcId="{E7DD872F-28CB-4423-9DB4-4CCBFE95AE41}" destId="{5F80E552-CBE8-4134-AE46-F523648874A3}" srcOrd="6" destOrd="0" presId="urn:microsoft.com/office/officeart/2005/8/layout/vList2"/>
    <dgm:cxn modelId="{6FBA665E-2CD0-4AD5-B1FF-2DC4B9E168E3}" type="presParOf" srcId="{E7DD872F-28CB-4423-9DB4-4CCBFE95AE41}" destId="{AA4B3798-E5F4-434E-93EF-0B5A25D6B064}" srcOrd="7" destOrd="0" presId="urn:microsoft.com/office/officeart/2005/8/layout/vList2"/>
    <dgm:cxn modelId="{EAC1C00A-291C-4D54-8800-F9C48C358AC7}" type="presParOf" srcId="{E7DD872F-28CB-4423-9DB4-4CCBFE95AE41}" destId="{9141D0E3-4CD3-447E-8259-AA7FCD38F018}" srcOrd="8" destOrd="0" presId="urn:microsoft.com/office/officeart/2005/8/layout/vList2"/>
    <dgm:cxn modelId="{D3151D9A-0142-4EA8-9980-D199CFE81425}" type="presParOf" srcId="{E7DD872F-28CB-4423-9DB4-4CCBFE95AE41}" destId="{689A4F1F-1AEF-40A7-912B-17396DCF686A}" srcOrd="9" destOrd="0" presId="urn:microsoft.com/office/officeart/2005/8/layout/vList2"/>
    <dgm:cxn modelId="{EB4CFE52-CC1C-4C35-B48B-F4C410D1F637}" type="presParOf" srcId="{E7DD872F-28CB-4423-9DB4-4CCBFE95AE41}" destId="{A44B7EDC-1FF1-4081-94B8-B9ED4EBC6F1F}" srcOrd="10" destOrd="0" presId="urn:microsoft.com/office/officeart/2005/8/layout/vList2"/>
    <dgm:cxn modelId="{34F15A3B-9083-4C7F-B913-75BD9CC9DCB3}" type="presParOf" srcId="{E7DD872F-28CB-4423-9DB4-4CCBFE95AE41}" destId="{EC5B61B9-1979-4389-BC42-83780799187D}" srcOrd="11" destOrd="0" presId="urn:microsoft.com/office/officeart/2005/8/layout/vList2"/>
    <dgm:cxn modelId="{D78097E4-71D1-4914-A34A-6C861CFD6C58}" type="presParOf" srcId="{E7DD872F-28CB-4423-9DB4-4CCBFE95AE41}" destId="{3E34D7F2-01A3-4AB7-86E1-55C4C33DDDC2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DDF7AE-6C13-4D5D-8A0E-B0AE59EEF787}">
      <dsp:nvSpPr>
        <dsp:cNvPr id="0" name=""/>
        <dsp:cNvSpPr/>
      </dsp:nvSpPr>
      <dsp:spPr>
        <a:xfrm>
          <a:off x="0" y="9930"/>
          <a:ext cx="4044885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/>
            <a:t>Angle and Angle 2</a:t>
          </a:r>
          <a:endParaRPr lang="en-US" sz="2300" kern="1200"/>
        </a:p>
      </dsp:txBody>
      <dsp:txXfrm>
        <a:off x="26930" y="36860"/>
        <a:ext cx="3991025" cy="497795"/>
      </dsp:txXfrm>
    </dsp:sp>
    <dsp:sp modelId="{ABC3A84A-AC2E-4144-A277-E88110B8382C}">
      <dsp:nvSpPr>
        <dsp:cNvPr id="0" name=""/>
        <dsp:cNvSpPr/>
      </dsp:nvSpPr>
      <dsp:spPr>
        <a:xfrm>
          <a:off x="0" y="627825"/>
          <a:ext cx="4044885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/>
            <a:t>Power and Power 2</a:t>
          </a:r>
          <a:endParaRPr lang="en-US" sz="2300" kern="1200"/>
        </a:p>
      </dsp:txBody>
      <dsp:txXfrm>
        <a:off x="26930" y="654755"/>
        <a:ext cx="3991025" cy="497795"/>
      </dsp:txXfrm>
    </dsp:sp>
    <dsp:sp modelId="{3A0D2A1E-6C5C-48EB-BE65-436A63ADBE4F}">
      <dsp:nvSpPr>
        <dsp:cNvPr id="0" name=""/>
        <dsp:cNvSpPr/>
      </dsp:nvSpPr>
      <dsp:spPr>
        <a:xfrm>
          <a:off x="0" y="1245720"/>
          <a:ext cx="4044885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/>
            <a:t>Fire and Fire 2</a:t>
          </a:r>
          <a:endParaRPr lang="en-US" sz="2300" kern="1200"/>
        </a:p>
      </dsp:txBody>
      <dsp:txXfrm>
        <a:off x="26930" y="1272650"/>
        <a:ext cx="3991025" cy="497795"/>
      </dsp:txXfrm>
    </dsp:sp>
    <dsp:sp modelId="{5F80E552-CBE8-4134-AE46-F523648874A3}">
      <dsp:nvSpPr>
        <dsp:cNvPr id="0" name=""/>
        <dsp:cNvSpPr/>
      </dsp:nvSpPr>
      <dsp:spPr>
        <a:xfrm>
          <a:off x="0" y="1863615"/>
          <a:ext cx="4044885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/>
            <a:t>Wall height</a:t>
          </a:r>
          <a:endParaRPr lang="en-US" sz="2300" kern="1200"/>
        </a:p>
      </dsp:txBody>
      <dsp:txXfrm>
        <a:off x="26930" y="1890545"/>
        <a:ext cx="3991025" cy="497795"/>
      </dsp:txXfrm>
    </dsp:sp>
    <dsp:sp modelId="{9141D0E3-4CD3-447E-8259-AA7FCD38F018}">
      <dsp:nvSpPr>
        <dsp:cNvPr id="0" name=""/>
        <dsp:cNvSpPr/>
      </dsp:nvSpPr>
      <dsp:spPr>
        <a:xfrm>
          <a:off x="0" y="2481510"/>
          <a:ext cx="4044885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/>
            <a:t>Wall Position</a:t>
          </a:r>
          <a:endParaRPr lang="en-US" sz="2300" kern="1200"/>
        </a:p>
      </dsp:txBody>
      <dsp:txXfrm>
        <a:off x="26930" y="2508440"/>
        <a:ext cx="3991025" cy="497795"/>
      </dsp:txXfrm>
    </dsp:sp>
    <dsp:sp modelId="{A44B7EDC-1FF1-4081-94B8-B9ED4EBC6F1F}">
      <dsp:nvSpPr>
        <dsp:cNvPr id="0" name=""/>
        <dsp:cNvSpPr/>
      </dsp:nvSpPr>
      <dsp:spPr>
        <a:xfrm>
          <a:off x="0" y="3099405"/>
          <a:ext cx="4044885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/>
            <a:t>Wall block Wind</a:t>
          </a:r>
          <a:endParaRPr lang="en-US" sz="2300" kern="1200"/>
        </a:p>
      </dsp:txBody>
      <dsp:txXfrm>
        <a:off x="26930" y="3126335"/>
        <a:ext cx="3991025" cy="497795"/>
      </dsp:txXfrm>
    </dsp:sp>
    <dsp:sp modelId="{3E34D7F2-01A3-4AB7-86E1-55C4C33DDDC2}">
      <dsp:nvSpPr>
        <dsp:cNvPr id="0" name=""/>
        <dsp:cNvSpPr/>
      </dsp:nvSpPr>
      <dsp:spPr>
        <a:xfrm>
          <a:off x="0" y="3717300"/>
          <a:ext cx="4044885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/>
            <a:t>Wind</a:t>
          </a:r>
          <a:endParaRPr lang="en-US" sz="2300" kern="1200"/>
        </a:p>
      </dsp:txBody>
      <dsp:txXfrm>
        <a:off x="26930" y="3744230"/>
        <a:ext cx="3991025" cy="4977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sv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0C155-5CAE-4FBF-9D2D-F27A7B534FC3}" type="datetimeFigureOut">
              <a:rPr lang="en-IN" smtClean="0"/>
              <a:t>04-04-2021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B669-8E28-4CC3-84C1-7B976A40A7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0022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0C155-5CAE-4FBF-9D2D-F27A7B534FC3}" type="datetimeFigureOut">
              <a:rPr lang="en-IN" smtClean="0"/>
              <a:t>04-04-2021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B669-8E28-4CC3-84C1-7B976A40A7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3385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0C155-5CAE-4FBF-9D2D-F27A7B534FC3}" type="datetimeFigureOut">
              <a:rPr lang="en-IN" smtClean="0"/>
              <a:t>04-04-2021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B669-8E28-4CC3-84C1-7B976A40A7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5167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0C155-5CAE-4FBF-9D2D-F27A7B534FC3}" type="datetimeFigureOut">
              <a:rPr lang="en-IN" smtClean="0"/>
              <a:t>04-04-2021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B669-8E28-4CC3-84C1-7B976A40A7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781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0C155-5CAE-4FBF-9D2D-F27A7B534FC3}" type="datetimeFigureOut">
              <a:rPr lang="en-IN" smtClean="0"/>
              <a:t>04-04-2021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B669-8E28-4CC3-84C1-7B976A40A7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3777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0C155-5CAE-4FBF-9D2D-F27A7B534FC3}" type="datetimeFigureOut">
              <a:rPr lang="en-IN" smtClean="0"/>
              <a:t>04-04-2021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B669-8E28-4CC3-84C1-7B976A40A7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4821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0C155-5CAE-4FBF-9D2D-F27A7B534FC3}" type="datetimeFigureOut">
              <a:rPr lang="en-IN" smtClean="0"/>
              <a:t>04-04-2021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B669-8E28-4CC3-84C1-7B976A40A7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0719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0C155-5CAE-4FBF-9D2D-F27A7B534FC3}" type="datetimeFigureOut">
              <a:rPr lang="en-IN" smtClean="0"/>
              <a:t>04-04-2021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B669-8E28-4CC3-84C1-7B976A40A7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172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0C155-5CAE-4FBF-9D2D-F27A7B534FC3}" type="datetimeFigureOut">
              <a:rPr lang="en-IN" smtClean="0"/>
              <a:t>04-04-2021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B669-8E28-4CC3-84C1-7B976A40A7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7301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0C155-5CAE-4FBF-9D2D-F27A7B534FC3}" type="datetimeFigureOut">
              <a:rPr lang="en-IN" smtClean="0"/>
              <a:t>04-04-2021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B669-8E28-4CC3-84C1-7B976A40A7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7866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0C155-5CAE-4FBF-9D2D-F27A7B534FC3}" type="datetimeFigureOut">
              <a:rPr lang="en-IN" smtClean="0"/>
              <a:t>04-04-2021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B669-8E28-4CC3-84C1-7B976A40A7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2719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0C155-5CAE-4FBF-9D2D-F27A7B534FC3}" type="datetimeFigureOut">
              <a:rPr lang="en-IN" smtClean="0"/>
              <a:t>04-04-2021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3B669-8E28-4CC3-84C1-7B976A40A7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0227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Used machine parts">
            <a:extLst>
              <a:ext uri="{FF2B5EF4-FFF2-40B4-BE49-F238E27FC236}">
                <a16:creationId xmlns:a16="http://schemas.microsoft.com/office/drawing/2014/main" id="{B4816CF3-1D41-4047-8334-EA7A3784F0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71" b="6960"/>
          <a:stretch/>
        </p:blipFill>
        <p:spPr>
          <a:xfrm>
            <a:off x="-3049" y="-5715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336FE7-6A7C-4B6E-B2A7-4687201E4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737" y="743691"/>
            <a:ext cx="8781934" cy="1448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Pocket Tanks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9BFD6C-23C7-47AB-A92E-73BB19DEE0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4263289"/>
            <a:ext cx="10058400" cy="185058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Project by:</a:t>
            </a:r>
          </a:p>
          <a:p>
            <a:pPr marL="457200" indent="-457200">
              <a:buAutoNum type="arabicParenR"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Aum Patel</a:t>
            </a:r>
          </a:p>
          <a:p>
            <a:pPr marL="457200" indent="-457200">
              <a:buAutoNum type="arabicParenR"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Meet Patel</a:t>
            </a:r>
          </a:p>
          <a:p>
            <a:pPr marL="457200" indent="-457200">
              <a:buAutoNum type="arabicParenR"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Manush Thaker</a:t>
            </a:r>
          </a:p>
          <a:p>
            <a:pPr marL="457200" indent="-457200">
              <a:buAutoNum type="arabicParenR"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Karan Adhaduk</a:t>
            </a:r>
          </a:p>
        </p:txBody>
      </p:sp>
    </p:spTree>
    <p:extLst>
      <p:ext uri="{BB962C8B-B14F-4D97-AF65-F5344CB8AC3E}">
        <p14:creationId xmlns:p14="http://schemas.microsoft.com/office/powerpoint/2010/main" val="2298604294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0109DC-B9F8-4292-9011-8E0B286ED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1721" y="278044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7200" b="1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3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Graphic 5" descr="Smiling Face with No Fill">
            <a:extLst>
              <a:ext uri="{FF2B5EF4-FFF2-40B4-BE49-F238E27FC236}">
                <a16:creationId xmlns:a16="http://schemas.microsoft.com/office/drawing/2014/main" id="{C044AE99-A7FC-430D-BC9E-1B6FD5888C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81330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prism isContent="1" isInverted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A715A-4C21-4101-A13B-20A8469DC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1" y="667316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b="1" dirty="0"/>
              <a:t>Introduction</a:t>
            </a:r>
            <a:endParaRPr lang="en-CA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93A255-CB7B-4CD3-8BF3-2F33C3B58E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000" dirty="0"/>
              <a:t>The game for understanding AI agents.</a:t>
            </a:r>
          </a:p>
          <a:p>
            <a:endParaRPr lang="en-US" sz="2000" dirty="0"/>
          </a:p>
          <a:p>
            <a:r>
              <a:rPr lang="en-US" sz="2000" dirty="0"/>
              <a:t>Game starts with two tanks, where one of the tanks fires on their target of another tank to smash them with fireball.</a:t>
            </a:r>
          </a:p>
          <a:p>
            <a:endParaRPr lang="en-US" sz="2000" dirty="0"/>
          </a:p>
          <a:p>
            <a:r>
              <a:rPr lang="en-US" sz="2000" dirty="0"/>
              <a:t>There is a wall created in between of the two tanks to make the game more challenging.</a:t>
            </a:r>
          </a:p>
          <a:p>
            <a:endParaRPr lang="en-US" sz="2000" dirty="0"/>
          </a:p>
          <a:p>
            <a:r>
              <a:rPr lang="en-US" sz="2000" dirty="0"/>
              <a:t>Winds affects the resistance for the fireball to travel further distance.</a:t>
            </a:r>
            <a:endParaRPr lang="en-CA" sz="2000" dirty="0"/>
          </a:p>
        </p:txBody>
      </p:sp>
      <p:pic>
        <p:nvPicPr>
          <p:cNvPr id="5" name="Picture 4" descr="Checkmate in a chess game">
            <a:extLst>
              <a:ext uri="{FF2B5EF4-FFF2-40B4-BE49-F238E27FC236}">
                <a16:creationId xmlns:a16="http://schemas.microsoft.com/office/drawing/2014/main" id="{76C8F3A1-8193-4D22-930C-8DF6988DE6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43" r="25656" b="2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D0AA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0922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A29E97-83C1-43DE-893F-3F6F7FD90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FFFFFF"/>
                </a:solidFill>
              </a:rPr>
              <a:t>Why is this important</a:t>
            </a:r>
            <a:endParaRPr lang="en-CA" b="1">
              <a:solidFill>
                <a:srgbClr val="FFFFFF"/>
              </a:solidFill>
            </a:endParaRPr>
          </a:p>
        </p:txBody>
      </p:sp>
      <p:sp>
        <p:nvSpPr>
          <p:cNvPr id="29" name="Arc 28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F8040-046B-496E-88C1-FD9665EBA2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947568"/>
          </a:xfrm>
        </p:spPr>
        <p:txBody>
          <a:bodyPr anchor="ctr">
            <a:normAutofit fontScale="92500" lnSpcReduction="10000"/>
          </a:bodyPr>
          <a:lstStyle/>
          <a:p>
            <a:r>
              <a:rPr lang="en-US" dirty="0"/>
              <a:t>The part of the project that was fascinating the most was how details were picked in this game like wind affects the power of the fireballs.</a:t>
            </a:r>
          </a:p>
          <a:p>
            <a:endParaRPr lang="en-US" dirty="0"/>
          </a:p>
          <a:p>
            <a:r>
              <a:rPr lang="en-US" dirty="0"/>
              <a:t>Another detail in this game is how ball is disappeared in the display map does not go through it.</a:t>
            </a:r>
          </a:p>
          <a:p>
            <a:endParaRPr lang="en-US" dirty="0"/>
          </a:p>
          <a:p>
            <a:r>
              <a:rPr lang="en-US" dirty="0"/>
              <a:t>The wall feature in this game allows for the wind to flow through it sometimes depends on the selection made by the user.</a:t>
            </a:r>
          </a:p>
          <a:p>
            <a:endParaRPr lang="en-US" dirty="0"/>
          </a:p>
          <a:p>
            <a:r>
              <a:rPr lang="en-CA" dirty="0"/>
              <a:t>This a good example to AI agent working in different conditions producing different outcomes every time referring to the situation.</a:t>
            </a:r>
          </a:p>
        </p:txBody>
      </p:sp>
    </p:spTree>
    <p:extLst>
      <p:ext uri="{BB962C8B-B14F-4D97-AF65-F5344CB8AC3E}">
        <p14:creationId xmlns:p14="http://schemas.microsoft.com/office/powerpoint/2010/main" val="4188355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Parameters 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593FA44C-CD6C-4732-BE5A-A39434AC84F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690688"/>
          <a:ext cx="4044885" cy="42788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8272" y="1549974"/>
            <a:ext cx="2143125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229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E36D0113-D7DB-4AF2-92B2-0028A65EB9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81" b="9749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20F904-7459-4843-BA89-4CBEA1358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0051" y="-173756"/>
            <a:ext cx="10058400" cy="150325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C0C0C0"/>
                </a:highlight>
              </a:rPr>
              <a:t>How the  code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A61E4-6F10-44A0-BED8-ABEBAA765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051" y="1954635"/>
            <a:ext cx="10058400" cy="457781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r>
              <a:rPr lang="en-US" sz="2400" dirty="0">
                <a:solidFill>
                  <a:schemeClr val="bg1"/>
                </a:solidFill>
                <a:highlight>
                  <a:srgbClr val="808000"/>
                </a:highlight>
              </a:rPr>
              <a:t>Code is created by mainly two processes i.e., setup and go.</a:t>
            </a:r>
          </a:p>
          <a:p>
            <a:endParaRPr lang="en-US" sz="2400" dirty="0">
              <a:solidFill>
                <a:schemeClr val="bg1"/>
              </a:solidFill>
              <a:highlight>
                <a:srgbClr val="808000"/>
              </a:highlight>
            </a:endParaRPr>
          </a:p>
          <a:p>
            <a:r>
              <a:rPr lang="en-US" sz="2400" dirty="0">
                <a:solidFill>
                  <a:schemeClr val="bg1"/>
                </a:solidFill>
                <a:highlight>
                  <a:srgbClr val="808000"/>
                </a:highlight>
              </a:rPr>
              <a:t>Furthermore, as we move forward the shape, sizes, colors and the position with respect to origin is set for both tanks.</a:t>
            </a:r>
          </a:p>
          <a:p>
            <a:endParaRPr lang="en-US" sz="2400" dirty="0">
              <a:solidFill>
                <a:schemeClr val="bg1"/>
              </a:solidFill>
              <a:highlight>
                <a:srgbClr val="808000"/>
              </a:highlight>
            </a:endParaRPr>
          </a:p>
          <a:p>
            <a:r>
              <a:rPr lang="en-US" sz="2400" dirty="0">
                <a:solidFill>
                  <a:schemeClr val="bg1"/>
                </a:solidFill>
                <a:highlight>
                  <a:srgbClr val="808000"/>
                </a:highlight>
              </a:rPr>
              <a:t>When the fireball is shot from the tank, the live origins of x and y along with velocity is displayed.</a:t>
            </a:r>
          </a:p>
          <a:p>
            <a:endParaRPr lang="en-US" sz="2400" dirty="0">
              <a:solidFill>
                <a:schemeClr val="bg1"/>
              </a:solidFill>
              <a:highlight>
                <a:srgbClr val="808000"/>
              </a:highlight>
            </a:endParaRPr>
          </a:p>
          <a:p>
            <a:r>
              <a:rPr lang="en-US" sz="2400" dirty="0">
                <a:solidFill>
                  <a:schemeClr val="bg1"/>
                </a:solidFill>
                <a:highlight>
                  <a:srgbClr val="808000"/>
                </a:highlight>
              </a:rPr>
              <a:t>The code prompts the fireball to die as soon as it is reached in the boundaries of the map.</a:t>
            </a:r>
          </a:p>
          <a:p>
            <a:endParaRPr lang="en-US" sz="2400" dirty="0">
              <a:solidFill>
                <a:schemeClr val="bg1"/>
              </a:solidFill>
              <a:highlight>
                <a:srgbClr val="808000"/>
              </a:highlight>
            </a:endParaRPr>
          </a:p>
          <a:p>
            <a:r>
              <a:rPr lang="en-US" sz="2400" dirty="0">
                <a:solidFill>
                  <a:schemeClr val="bg1"/>
                </a:solidFill>
                <a:highlight>
                  <a:srgbClr val="808000"/>
                </a:highlight>
              </a:rPr>
              <a:t>All the parameters will reset once the setup is pressed by user.</a:t>
            </a:r>
          </a:p>
          <a:p>
            <a:endParaRPr lang="en-US" sz="2400" dirty="0">
              <a:solidFill>
                <a:schemeClr val="bg1"/>
              </a:solidFill>
              <a:highlight>
                <a:srgbClr val="808000"/>
              </a:highlight>
            </a:endParaRPr>
          </a:p>
          <a:p>
            <a:endParaRPr lang="en-US" sz="2400" dirty="0">
              <a:solidFill>
                <a:schemeClr val="bg1"/>
              </a:solidFill>
              <a:highlight>
                <a:srgbClr val="808000"/>
              </a:highlight>
            </a:endParaRPr>
          </a:p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3300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en-IN">
                <a:solidFill>
                  <a:schemeClr val="bg1"/>
                </a:solidFill>
              </a:rPr>
              <a:t>Working of Model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>
            <a:normAutofit/>
          </a:bodyPr>
          <a:lstStyle/>
          <a:p>
            <a:r>
              <a:rPr lang="en-IN" sz="1800">
                <a:solidFill>
                  <a:schemeClr val="bg1"/>
                </a:solidFill>
              </a:rPr>
              <a:t>Angle and Angle 2 are slider used to set the angle of Tank 1 and Tank 2 respectively.</a:t>
            </a:r>
          </a:p>
          <a:p>
            <a:endParaRPr lang="en-IN" sz="1800">
              <a:solidFill>
                <a:schemeClr val="bg1"/>
              </a:solidFill>
            </a:endParaRPr>
          </a:p>
          <a:p>
            <a:r>
              <a:rPr lang="en-IN" sz="1800">
                <a:solidFill>
                  <a:schemeClr val="bg1"/>
                </a:solidFill>
              </a:rPr>
              <a:t>Power and Power 2 are also a slider used to set the power at which the Tank 1 and Tank 2 will fire the ball in projectile motion.</a:t>
            </a:r>
          </a:p>
          <a:p>
            <a:endParaRPr lang="en-IN" sz="1800">
              <a:solidFill>
                <a:schemeClr val="bg1"/>
              </a:solidFill>
            </a:endParaRPr>
          </a:p>
          <a:p>
            <a:r>
              <a:rPr lang="en-IN" sz="1800">
                <a:solidFill>
                  <a:schemeClr val="bg1"/>
                </a:solidFill>
              </a:rPr>
              <a:t>Fire and Fire 2 and button which when pressed will shoot the ball projectile from Tank 1 and Tank 2 respectively.</a:t>
            </a:r>
          </a:p>
          <a:p>
            <a:pPr marL="0" indent="0">
              <a:buNone/>
            </a:pPr>
            <a:endParaRPr lang="en-IN" sz="1800">
              <a:solidFill>
                <a:schemeClr val="bg1"/>
              </a:solidFill>
            </a:endParaRPr>
          </a:p>
          <a:p>
            <a:r>
              <a:rPr lang="en-IN" sz="1800">
                <a:solidFill>
                  <a:schemeClr val="bg1"/>
                </a:solidFill>
              </a:rPr>
              <a:t>Wall height is again a slider which will adjust the height of wall(obstacle) present in between the two tanks.</a:t>
            </a: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7853542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en-IN">
                <a:solidFill>
                  <a:schemeClr val="bg1"/>
                </a:solidFill>
              </a:rPr>
              <a:t>Working of Model(Contd.)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>
            <a:normAutofit/>
          </a:bodyPr>
          <a:lstStyle/>
          <a:p>
            <a:r>
              <a:rPr lang="en-IN" sz="2200" dirty="0">
                <a:solidFill>
                  <a:schemeClr val="bg1"/>
                </a:solidFill>
              </a:rPr>
              <a:t>Wall position is also a slider used to move the wall(obstacle) along the X-axis </a:t>
            </a:r>
          </a:p>
          <a:p>
            <a:endParaRPr lang="en-IN" sz="2200" dirty="0">
              <a:solidFill>
                <a:schemeClr val="bg1"/>
              </a:solidFill>
            </a:endParaRPr>
          </a:p>
          <a:p>
            <a:r>
              <a:rPr lang="en-IN" sz="2200" dirty="0">
                <a:solidFill>
                  <a:schemeClr val="bg1"/>
                </a:solidFill>
              </a:rPr>
              <a:t>Wall block wind is an on/off switch which tells whether the wall will block the wind or not.</a:t>
            </a:r>
          </a:p>
          <a:p>
            <a:endParaRPr lang="en-IN" sz="2200" dirty="0">
              <a:solidFill>
                <a:schemeClr val="bg1"/>
              </a:solidFill>
            </a:endParaRPr>
          </a:p>
          <a:p>
            <a:r>
              <a:rPr lang="en-IN" sz="2200" dirty="0">
                <a:solidFill>
                  <a:schemeClr val="bg1"/>
                </a:solidFill>
              </a:rPr>
              <a:t> Wind is again a slider that will tell whether the wind is in the direction of Tank 1 or Tank 2 and how much will it affect the ball’s projectile motion. </a:t>
            </a:r>
          </a:p>
          <a:p>
            <a:endParaRPr lang="en-IN" sz="2200" dirty="0">
              <a:solidFill>
                <a:schemeClr val="bg1"/>
              </a:solidFill>
            </a:endParaRP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9598297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669216FA-293F-4DFA-AF49-122081674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7814528" cy="6858000"/>
          </a:xfrm>
          <a:custGeom>
            <a:avLst/>
            <a:gdLst>
              <a:gd name="connsiteX0" fmla="*/ 7814528 w 7814528"/>
              <a:gd name="connsiteY0" fmla="*/ 0 h 6858000"/>
              <a:gd name="connsiteX1" fmla="*/ 4918634 w 7814528"/>
              <a:gd name="connsiteY1" fmla="*/ 0 h 6858000"/>
              <a:gd name="connsiteX2" fmla="*/ 3846377 w 7814528"/>
              <a:gd name="connsiteY2" fmla="*/ 0 h 6858000"/>
              <a:gd name="connsiteX3" fmla="*/ 1560224 w 7814528"/>
              <a:gd name="connsiteY3" fmla="*/ 0 h 6858000"/>
              <a:gd name="connsiteX4" fmla="*/ 1545811 w 7814528"/>
              <a:gd name="connsiteY4" fmla="*/ 52964 h 6858000"/>
              <a:gd name="connsiteX5" fmla="*/ 1507504 w 7814528"/>
              <a:gd name="connsiteY5" fmla="*/ 89121 h 6858000"/>
              <a:gd name="connsiteX6" fmla="*/ 1509331 w 7814528"/>
              <a:gd name="connsiteY6" fmla="*/ 143623 h 6858000"/>
              <a:gd name="connsiteX7" fmla="*/ 1476497 w 7814528"/>
              <a:gd name="connsiteY7" fmla="*/ 182099 h 6858000"/>
              <a:gd name="connsiteX8" fmla="*/ 1448939 w 7814528"/>
              <a:gd name="connsiteY8" fmla="*/ 236597 h 6858000"/>
              <a:gd name="connsiteX9" fmla="*/ 1420047 w 7814528"/>
              <a:gd name="connsiteY9" fmla="*/ 334926 h 6858000"/>
              <a:gd name="connsiteX10" fmla="*/ 1379508 w 7814528"/>
              <a:gd name="connsiteY10" fmla="*/ 455615 h 6858000"/>
              <a:gd name="connsiteX11" fmla="*/ 1387994 w 7814528"/>
              <a:gd name="connsiteY11" fmla="*/ 515581 h 6858000"/>
              <a:gd name="connsiteX12" fmla="*/ 1369494 w 7814528"/>
              <a:gd name="connsiteY12" fmla="*/ 600848 h 6858000"/>
              <a:gd name="connsiteX13" fmla="*/ 1385058 w 7814528"/>
              <a:gd name="connsiteY13" fmla="*/ 712462 h 6858000"/>
              <a:gd name="connsiteX14" fmla="*/ 1312535 w 7814528"/>
              <a:gd name="connsiteY14" fmla="*/ 779617 h 6858000"/>
              <a:gd name="connsiteX15" fmla="*/ 1327355 w 7814528"/>
              <a:gd name="connsiteY15" fmla="*/ 890133 h 6858000"/>
              <a:gd name="connsiteX16" fmla="*/ 1366472 w 7814528"/>
              <a:gd name="connsiteY16" fmla="*/ 950605 h 6858000"/>
              <a:gd name="connsiteX17" fmla="*/ 1386886 w 7814528"/>
              <a:gd name="connsiteY17" fmla="*/ 1051638 h 6858000"/>
              <a:gd name="connsiteX18" fmla="*/ 1370890 w 7814528"/>
              <a:gd name="connsiteY18" fmla="*/ 1102487 h 6858000"/>
              <a:gd name="connsiteX19" fmla="*/ 1341022 w 7814528"/>
              <a:gd name="connsiteY19" fmla="*/ 1164961 h 6858000"/>
              <a:gd name="connsiteX20" fmla="*/ 1342836 w 7814528"/>
              <a:gd name="connsiteY20" fmla="*/ 1249089 h 6858000"/>
              <a:gd name="connsiteX21" fmla="*/ 1306738 w 7814528"/>
              <a:gd name="connsiteY21" fmla="*/ 1345177 h 6858000"/>
              <a:gd name="connsiteX22" fmla="*/ 1300572 w 7814528"/>
              <a:gd name="connsiteY22" fmla="*/ 1349556 h 6858000"/>
              <a:gd name="connsiteX23" fmla="*/ 1299545 w 7814528"/>
              <a:gd name="connsiteY23" fmla="*/ 1357170 h 6858000"/>
              <a:gd name="connsiteX24" fmla="*/ 1303870 w 7814528"/>
              <a:gd name="connsiteY24" fmla="*/ 1361656 h 6858000"/>
              <a:gd name="connsiteX25" fmla="*/ 1291699 w 7814528"/>
              <a:gd name="connsiteY25" fmla="*/ 1421105 h 6858000"/>
              <a:gd name="connsiteX26" fmla="*/ 1268505 w 7814528"/>
              <a:gd name="connsiteY26" fmla="*/ 1489998 h 6858000"/>
              <a:gd name="connsiteX27" fmla="*/ 1273852 w 7814528"/>
              <a:gd name="connsiteY27" fmla="*/ 1558391 h 6858000"/>
              <a:gd name="connsiteX28" fmla="*/ 1269886 w 7814528"/>
              <a:gd name="connsiteY28" fmla="*/ 1634781 h 6858000"/>
              <a:gd name="connsiteX29" fmla="*/ 1267725 w 7814528"/>
              <a:gd name="connsiteY29" fmla="*/ 1680343 h 6858000"/>
              <a:gd name="connsiteX30" fmla="*/ 1245845 w 7814528"/>
              <a:gd name="connsiteY30" fmla="*/ 1810891 h 6858000"/>
              <a:gd name="connsiteX31" fmla="*/ 1197494 w 7814528"/>
              <a:gd name="connsiteY31" fmla="*/ 1985855 h 6858000"/>
              <a:gd name="connsiteX32" fmla="*/ 1180450 w 7814528"/>
              <a:gd name="connsiteY32" fmla="*/ 2025741 h 6858000"/>
              <a:gd name="connsiteX33" fmla="*/ 1180389 w 7814528"/>
              <a:gd name="connsiteY33" fmla="*/ 2031780 h 6858000"/>
              <a:gd name="connsiteX34" fmla="*/ 1173755 w 7814528"/>
              <a:gd name="connsiteY34" fmla="*/ 2064932 h 6858000"/>
              <a:gd name="connsiteX35" fmla="*/ 1178518 w 7814528"/>
              <a:gd name="connsiteY35" fmla="*/ 2118139 h 6858000"/>
              <a:gd name="connsiteX36" fmla="*/ 1185141 w 7814528"/>
              <a:gd name="connsiteY36" fmla="*/ 2154737 h 6858000"/>
              <a:gd name="connsiteX37" fmla="*/ 1185020 w 7814528"/>
              <a:gd name="connsiteY37" fmla="*/ 2259305 h 6858000"/>
              <a:gd name="connsiteX38" fmla="*/ 1178049 w 7814528"/>
              <a:gd name="connsiteY38" fmla="*/ 2517573 h 6858000"/>
              <a:gd name="connsiteX39" fmla="*/ 1179496 w 7814528"/>
              <a:gd name="connsiteY39" fmla="*/ 2636046 h 6858000"/>
              <a:gd name="connsiteX40" fmla="*/ 1192574 w 7814528"/>
              <a:gd name="connsiteY40" fmla="*/ 2780324 h 6858000"/>
              <a:gd name="connsiteX41" fmla="*/ 1158036 w 7814528"/>
              <a:gd name="connsiteY41" fmla="*/ 3022588 h 6858000"/>
              <a:gd name="connsiteX42" fmla="*/ 1150044 w 7814528"/>
              <a:gd name="connsiteY42" fmla="*/ 3399727 h 6858000"/>
              <a:gd name="connsiteX43" fmla="*/ 1150150 w 7814528"/>
              <a:gd name="connsiteY43" fmla="*/ 3673177 h 6858000"/>
              <a:gd name="connsiteX44" fmla="*/ 1151174 w 7814528"/>
              <a:gd name="connsiteY44" fmla="*/ 3675779 h 6858000"/>
              <a:gd name="connsiteX45" fmla="*/ 1149664 w 7814528"/>
              <a:gd name="connsiteY45" fmla="*/ 3703595 h 6858000"/>
              <a:gd name="connsiteX46" fmla="*/ 1132881 w 7814528"/>
              <a:gd name="connsiteY46" fmla="*/ 3833633 h 6858000"/>
              <a:gd name="connsiteX47" fmla="*/ 1134815 w 7814528"/>
              <a:gd name="connsiteY47" fmla="*/ 3841018 h 6858000"/>
              <a:gd name="connsiteX48" fmla="*/ 1120250 w 7814528"/>
              <a:gd name="connsiteY48" fmla="*/ 3887430 h 6858000"/>
              <a:gd name="connsiteX49" fmla="*/ 1102131 w 7814528"/>
              <a:gd name="connsiteY49" fmla="*/ 4004432 h 6858000"/>
              <a:gd name="connsiteX50" fmla="*/ 1023613 w 7814528"/>
              <a:gd name="connsiteY50" fmla="*/ 4326337 h 6858000"/>
              <a:gd name="connsiteX51" fmla="*/ 978637 w 7814528"/>
              <a:gd name="connsiteY51" fmla="*/ 4400454 h 6858000"/>
              <a:gd name="connsiteX52" fmla="*/ 965082 w 7814528"/>
              <a:gd name="connsiteY52" fmla="*/ 4458968 h 6858000"/>
              <a:gd name="connsiteX53" fmla="*/ 920188 w 7814528"/>
              <a:gd name="connsiteY53" fmla="*/ 4639226 h 6858000"/>
              <a:gd name="connsiteX54" fmla="*/ 742368 w 7814528"/>
              <a:gd name="connsiteY54" fmla="*/ 4844222 h 6858000"/>
              <a:gd name="connsiteX55" fmla="*/ 607456 w 7814528"/>
              <a:gd name="connsiteY55" fmla="*/ 4966224 h 6858000"/>
              <a:gd name="connsiteX56" fmla="*/ 508178 w 7814528"/>
              <a:gd name="connsiteY56" fmla="*/ 5187685 h 6858000"/>
              <a:gd name="connsiteX57" fmla="*/ 534294 w 7814528"/>
              <a:gd name="connsiteY57" fmla="*/ 5284615 h 6858000"/>
              <a:gd name="connsiteX58" fmla="*/ 447707 w 7814528"/>
              <a:gd name="connsiteY58" fmla="*/ 5395474 h 6858000"/>
              <a:gd name="connsiteX59" fmla="*/ 387935 w 7814528"/>
              <a:gd name="connsiteY59" fmla="*/ 5513206 h 6858000"/>
              <a:gd name="connsiteX60" fmla="*/ 292998 w 7814528"/>
              <a:gd name="connsiteY60" fmla="*/ 5606846 h 6858000"/>
              <a:gd name="connsiteX61" fmla="*/ 312720 w 7814528"/>
              <a:gd name="connsiteY61" fmla="*/ 5718432 h 6858000"/>
              <a:gd name="connsiteX62" fmla="*/ 303403 w 7814528"/>
              <a:gd name="connsiteY62" fmla="*/ 5763866 h 6858000"/>
              <a:gd name="connsiteX63" fmla="*/ 274115 w 7814528"/>
              <a:gd name="connsiteY63" fmla="*/ 5897456 h 6858000"/>
              <a:gd name="connsiteX64" fmla="*/ 267877 w 7814528"/>
              <a:gd name="connsiteY64" fmla="*/ 5939124 h 6858000"/>
              <a:gd name="connsiteX65" fmla="*/ 258663 w 7814528"/>
              <a:gd name="connsiteY65" fmla="*/ 6050242 h 6858000"/>
              <a:gd name="connsiteX66" fmla="*/ 283914 w 7814528"/>
              <a:gd name="connsiteY66" fmla="*/ 6117636 h 6858000"/>
              <a:gd name="connsiteX67" fmla="*/ 322438 w 7814528"/>
              <a:gd name="connsiteY67" fmla="*/ 6227890 h 6858000"/>
              <a:gd name="connsiteX68" fmla="*/ 311534 w 7814528"/>
              <a:gd name="connsiteY68" fmla="*/ 6270812 h 6858000"/>
              <a:gd name="connsiteX69" fmla="*/ 280671 w 7814528"/>
              <a:gd name="connsiteY69" fmla="*/ 6223342 h 6858000"/>
              <a:gd name="connsiteX70" fmla="*/ 280789 w 7814528"/>
              <a:gd name="connsiteY70" fmla="*/ 6292076 h 6858000"/>
              <a:gd name="connsiteX71" fmla="*/ 278411 w 7814528"/>
              <a:gd name="connsiteY71" fmla="*/ 6346762 h 6858000"/>
              <a:gd name="connsiteX72" fmla="*/ 196833 w 7814528"/>
              <a:gd name="connsiteY72" fmla="*/ 6404216 h 6858000"/>
              <a:gd name="connsiteX73" fmla="*/ 186183 w 7814528"/>
              <a:gd name="connsiteY73" fmla="*/ 6460270 h 6858000"/>
              <a:gd name="connsiteX74" fmla="*/ 134005 w 7814528"/>
              <a:gd name="connsiteY74" fmla="*/ 6493382 h 6858000"/>
              <a:gd name="connsiteX75" fmla="*/ 131368 w 7814528"/>
              <a:gd name="connsiteY75" fmla="*/ 6500603 h 6858000"/>
              <a:gd name="connsiteX76" fmla="*/ 134632 w 7814528"/>
              <a:gd name="connsiteY76" fmla="*/ 6505906 h 6858000"/>
              <a:gd name="connsiteX77" fmla="*/ 109997 w 7814528"/>
              <a:gd name="connsiteY77" fmla="*/ 6561395 h 6858000"/>
              <a:gd name="connsiteX78" fmla="*/ 97687 w 7814528"/>
              <a:gd name="connsiteY78" fmla="*/ 6623770 h 6858000"/>
              <a:gd name="connsiteX79" fmla="*/ 53082 w 7814528"/>
              <a:gd name="connsiteY79" fmla="*/ 6696748 h 6858000"/>
              <a:gd name="connsiteX80" fmla="*/ 42878 w 7814528"/>
              <a:gd name="connsiteY80" fmla="*/ 6765511 h 6858000"/>
              <a:gd name="connsiteX81" fmla="*/ 30999 w 7814528"/>
              <a:gd name="connsiteY81" fmla="*/ 6809563 h 6858000"/>
              <a:gd name="connsiteX82" fmla="*/ 154 w 7814528"/>
              <a:gd name="connsiteY82" fmla="*/ 6857440 h 6858000"/>
              <a:gd name="connsiteX83" fmla="*/ 0 w 7814528"/>
              <a:gd name="connsiteY83" fmla="*/ 6858000 h 6858000"/>
              <a:gd name="connsiteX84" fmla="*/ 3846377 w 7814528"/>
              <a:gd name="connsiteY84" fmla="*/ 6858000 h 6858000"/>
              <a:gd name="connsiteX85" fmla="*/ 4918634 w 7814528"/>
              <a:gd name="connsiteY85" fmla="*/ 6858000 h 6858000"/>
              <a:gd name="connsiteX86" fmla="*/ 7814528 w 7814528"/>
              <a:gd name="connsiteY8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7814528" h="6858000">
                <a:moveTo>
                  <a:pt x="7814528" y="0"/>
                </a:moveTo>
                <a:lnTo>
                  <a:pt x="4918634" y="0"/>
                </a:lnTo>
                <a:lnTo>
                  <a:pt x="3846377" y="0"/>
                </a:lnTo>
                <a:lnTo>
                  <a:pt x="1560224" y="0"/>
                </a:lnTo>
                <a:lnTo>
                  <a:pt x="1545811" y="52964"/>
                </a:lnTo>
                <a:cubicBezTo>
                  <a:pt x="1528410" y="78177"/>
                  <a:pt x="1517810" y="67775"/>
                  <a:pt x="1507504" y="89121"/>
                </a:cubicBezTo>
                <a:cubicBezTo>
                  <a:pt x="1508113" y="107288"/>
                  <a:pt x="1508722" y="125456"/>
                  <a:pt x="1509331" y="143623"/>
                </a:cubicBezTo>
                <a:cubicBezTo>
                  <a:pt x="1506516" y="157505"/>
                  <a:pt x="1450948" y="154163"/>
                  <a:pt x="1476497" y="182099"/>
                </a:cubicBezTo>
                <a:cubicBezTo>
                  <a:pt x="1477289" y="203409"/>
                  <a:pt x="1453597" y="215198"/>
                  <a:pt x="1448939" y="236597"/>
                </a:cubicBezTo>
                <a:cubicBezTo>
                  <a:pt x="1404813" y="323811"/>
                  <a:pt x="1432514" y="275061"/>
                  <a:pt x="1420047" y="334926"/>
                </a:cubicBezTo>
                <a:cubicBezTo>
                  <a:pt x="1410313" y="400073"/>
                  <a:pt x="1422800" y="355936"/>
                  <a:pt x="1379508" y="455615"/>
                </a:cubicBezTo>
                <a:cubicBezTo>
                  <a:pt x="1385931" y="489229"/>
                  <a:pt x="1380690" y="490382"/>
                  <a:pt x="1387994" y="515581"/>
                </a:cubicBezTo>
                <a:cubicBezTo>
                  <a:pt x="1405790" y="523813"/>
                  <a:pt x="1354208" y="591261"/>
                  <a:pt x="1369494" y="600848"/>
                </a:cubicBezTo>
                <a:cubicBezTo>
                  <a:pt x="1369503" y="646426"/>
                  <a:pt x="1385049" y="666884"/>
                  <a:pt x="1385058" y="712462"/>
                </a:cubicBezTo>
                <a:cubicBezTo>
                  <a:pt x="1371578" y="737413"/>
                  <a:pt x="1301411" y="773001"/>
                  <a:pt x="1312535" y="779617"/>
                </a:cubicBezTo>
                <a:cubicBezTo>
                  <a:pt x="1306880" y="822322"/>
                  <a:pt x="1322795" y="848662"/>
                  <a:pt x="1327355" y="890133"/>
                </a:cubicBezTo>
                <a:cubicBezTo>
                  <a:pt x="1310340" y="948105"/>
                  <a:pt x="1361739" y="906205"/>
                  <a:pt x="1366472" y="950605"/>
                </a:cubicBezTo>
                <a:lnTo>
                  <a:pt x="1386886" y="1051638"/>
                </a:lnTo>
                <a:lnTo>
                  <a:pt x="1370890" y="1102487"/>
                </a:lnTo>
                <a:lnTo>
                  <a:pt x="1341022" y="1164961"/>
                </a:lnTo>
                <a:cubicBezTo>
                  <a:pt x="1325635" y="1231008"/>
                  <a:pt x="1335585" y="1221954"/>
                  <a:pt x="1342836" y="1249089"/>
                </a:cubicBezTo>
                <a:cubicBezTo>
                  <a:pt x="1331059" y="1279763"/>
                  <a:pt x="1300805" y="1310433"/>
                  <a:pt x="1306738" y="1345177"/>
                </a:cubicBezTo>
                <a:cubicBezTo>
                  <a:pt x="1303557" y="1343687"/>
                  <a:pt x="1301735" y="1345624"/>
                  <a:pt x="1300572" y="1349556"/>
                </a:cubicBezTo>
                <a:lnTo>
                  <a:pt x="1299545" y="1357170"/>
                </a:lnTo>
                <a:lnTo>
                  <a:pt x="1303870" y="1361656"/>
                </a:lnTo>
                <a:cubicBezTo>
                  <a:pt x="1318344" y="1380369"/>
                  <a:pt x="1296755" y="1386887"/>
                  <a:pt x="1291699" y="1421105"/>
                </a:cubicBezTo>
                <a:cubicBezTo>
                  <a:pt x="1288206" y="1437353"/>
                  <a:pt x="1272286" y="1493313"/>
                  <a:pt x="1268505" y="1489998"/>
                </a:cubicBezTo>
                <a:lnTo>
                  <a:pt x="1273852" y="1558391"/>
                </a:lnTo>
                <a:cubicBezTo>
                  <a:pt x="1249752" y="1600697"/>
                  <a:pt x="1278105" y="1594593"/>
                  <a:pt x="1269886" y="1634781"/>
                </a:cubicBezTo>
                <a:cubicBezTo>
                  <a:pt x="1260574" y="1657385"/>
                  <a:pt x="1258711" y="1670409"/>
                  <a:pt x="1267725" y="1680343"/>
                </a:cubicBezTo>
                <a:cubicBezTo>
                  <a:pt x="1222526" y="1786031"/>
                  <a:pt x="1264454" y="1728006"/>
                  <a:pt x="1245845" y="1810891"/>
                </a:cubicBezTo>
                <a:cubicBezTo>
                  <a:pt x="1231459" y="1866045"/>
                  <a:pt x="1220375" y="1923519"/>
                  <a:pt x="1197494" y="1985855"/>
                </a:cubicBezTo>
                <a:lnTo>
                  <a:pt x="1180450" y="2025741"/>
                </a:lnTo>
                <a:lnTo>
                  <a:pt x="1180389" y="2031780"/>
                </a:lnTo>
                <a:cubicBezTo>
                  <a:pt x="1179373" y="2043912"/>
                  <a:pt x="1177313" y="2055306"/>
                  <a:pt x="1173755" y="2064932"/>
                </a:cubicBezTo>
                <a:cubicBezTo>
                  <a:pt x="1187987" y="2054984"/>
                  <a:pt x="1167308" y="2109329"/>
                  <a:pt x="1178518" y="2118139"/>
                </a:cubicBezTo>
                <a:cubicBezTo>
                  <a:pt x="1187958" y="2122956"/>
                  <a:pt x="1183883" y="2140566"/>
                  <a:pt x="1185141" y="2154737"/>
                </a:cubicBezTo>
                <a:cubicBezTo>
                  <a:pt x="1193612" y="2166165"/>
                  <a:pt x="1190732" y="2235860"/>
                  <a:pt x="1185020" y="2259305"/>
                </a:cubicBezTo>
                <a:lnTo>
                  <a:pt x="1178049" y="2517573"/>
                </a:lnTo>
                <a:cubicBezTo>
                  <a:pt x="1177128" y="2580363"/>
                  <a:pt x="1171628" y="2600315"/>
                  <a:pt x="1179496" y="2636046"/>
                </a:cubicBezTo>
                <a:cubicBezTo>
                  <a:pt x="1184616" y="2688494"/>
                  <a:pt x="1163332" y="2741828"/>
                  <a:pt x="1192574" y="2780324"/>
                </a:cubicBezTo>
                <a:cubicBezTo>
                  <a:pt x="1179558" y="2884035"/>
                  <a:pt x="1185698" y="2922794"/>
                  <a:pt x="1158036" y="3022588"/>
                </a:cubicBezTo>
                <a:cubicBezTo>
                  <a:pt x="1152947" y="3137700"/>
                  <a:pt x="1151991" y="3299532"/>
                  <a:pt x="1150044" y="3399727"/>
                </a:cubicBezTo>
                <a:cubicBezTo>
                  <a:pt x="1150079" y="3490877"/>
                  <a:pt x="1150115" y="3582027"/>
                  <a:pt x="1150150" y="3673177"/>
                </a:cubicBezTo>
                <a:lnTo>
                  <a:pt x="1151174" y="3675779"/>
                </a:lnTo>
                <a:cubicBezTo>
                  <a:pt x="1153016" y="3688315"/>
                  <a:pt x="1151974" y="3696849"/>
                  <a:pt x="1149664" y="3703595"/>
                </a:cubicBezTo>
                <a:lnTo>
                  <a:pt x="1132881" y="3833633"/>
                </a:lnTo>
                <a:lnTo>
                  <a:pt x="1134815" y="3841018"/>
                </a:lnTo>
                <a:lnTo>
                  <a:pt x="1120250" y="3887430"/>
                </a:lnTo>
                <a:cubicBezTo>
                  <a:pt x="1105791" y="3928762"/>
                  <a:pt x="1111561" y="3966554"/>
                  <a:pt x="1102131" y="4004432"/>
                </a:cubicBezTo>
                <a:cubicBezTo>
                  <a:pt x="1064064" y="4136055"/>
                  <a:pt x="1040701" y="4260393"/>
                  <a:pt x="1023613" y="4326337"/>
                </a:cubicBezTo>
                <a:cubicBezTo>
                  <a:pt x="1011608" y="4366877"/>
                  <a:pt x="986978" y="4380936"/>
                  <a:pt x="978637" y="4400454"/>
                </a:cubicBezTo>
                <a:cubicBezTo>
                  <a:pt x="973638" y="4417006"/>
                  <a:pt x="948720" y="4442947"/>
                  <a:pt x="965082" y="4458968"/>
                </a:cubicBezTo>
                <a:cubicBezTo>
                  <a:pt x="925918" y="4546524"/>
                  <a:pt x="944438" y="4565414"/>
                  <a:pt x="920188" y="4639226"/>
                </a:cubicBezTo>
                <a:lnTo>
                  <a:pt x="742368" y="4844222"/>
                </a:lnTo>
                <a:lnTo>
                  <a:pt x="607456" y="4966224"/>
                </a:lnTo>
                <a:cubicBezTo>
                  <a:pt x="552467" y="5030691"/>
                  <a:pt x="542133" y="5141843"/>
                  <a:pt x="508178" y="5187685"/>
                </a:cubicBezTo>
                <a:lnTo>
                  <a:pt x="534294" y="5284615"/>
                </a:lnTo>
                <a:lnTo>
                  <a:pt x="447707" y="5395474"/>
                </a:lnTo>
                <a:cubicBezTo>
                  <a:pt x="437363" y="5431641"/>
                  <a:pt x="402113" y="5463532"/>
                  <a:pt x="387935" y="5513206"/>
                </a:cubicBezTo>
                <a:cubicBezTo>
                  <a:pt x="364458" y="5574781"/>
                  <a:pt x="356661" y="5518667"/>
                  <a:pt x="292998" y="5606846"/>
                </a:cubicBezTo>
                <a:cubicBezTo>
                  <a:pt x="292067" y="5641050"/>
                  <a:pt x="310984" y="5692261"/>
                  <a:pt x="312720" y="5718432"/>
                </a:cubicBezTo>
                <a:cubicBezTo>
                  <a:pt x="328340" y="5730258"/>
                  <a:pt x="290524" y="5751252"/>
                  <a:pt x="303403" y="5763866"/>
                </a:cubicBezTo>
                <a:lnTo>
                  <a:pt x="274115" y="5897456"/>
                </a:lnTo>
                <a:cubicBezTo>
                  <a:pt x="255595" y="5918965"/>
                  <a:pt x="258427" y="5930296"/>
                  <a:pt x="267877" y="5939124"/>
                </a:cubicBezTo>
                <a:cubicBezTo>
                  <a:pt x="253196" y="5979642"/>
                  <a:pt x="263098" y="6008758"/>
                  <a:pt x="258663" y="6050242"/>
                </a:cubicBezTo>
                <a:cubicBezTo>
                  <a:pt x="229611" y="6103262"/>
                  <a:pt x="288809" y="6073252"/>
                  <a:pt x="283914" y="6117636"/>
                </a:cubicBezTo>
                <a:lnTo>
                  <a:pt x="322438" y="6227890"/>
                </a:lnTo>
                <a:lnTo>
                  <a:pt x="311534" y="6270812"/>
                </a:lnTo>
                <a:lnTo>
                  <a:pt x="280671" y="6223342"/>
                </a:lnTo>
                <a:lnTo>
                  <a:pt x="280789" y="6292076"/>
                </a:lnTo>
                <a:lnTo>
                  <a:pt x="278411" y="6346762"/>
                </a:lnTo>
                <a:cubicBezTo>
                  <a:pt x="249219" y="6408016"/>
                  <a:pt x="195566" y="6376164"/>
                  <a:pt x="196833" y="6404216"/>
                </a:cubicBezTo>
                <a:cubicBezTo>
                  <a:pt x="178751" y="6431680"/>
                  <a:pt x="187838" y="6425066"/>
                  <a:pt x="186183" y="6460270"/>
                </a:cubicBezTo>
                <a:cubicBezTo>
                  <a:pt x="183397" y="6458140"/>
                  <a:pt x="135985" y="6489789"/>
                  <a:pt x="134005" y="6493382"/>
                </a:cubicBezTo>
                <a:lnTo>
                  <a:pt x="131368" y="6500603"/>
                </a:lnTo>
                <a:lnTo>
                  <a:pt x="134632" y="6505906"/>
                </a:lnTo>
                <a:cubicBezTo>
                  <a:pt x="144760" y="6527264"/>
                  <a:pt x="122272" y="6529041"/>
                  <a:pt x="109997" y="6561395"/>
                </a:cubicBezTo>
                <a:cubicBezTo>
                  <a:pt x="103101" y="6576527"/>
                  <a:pt x="100671" y="6627814"/>
                  <a:pt x="97687" y="6623770"/>
                </a:cubicBezTo>
                <a:lnTo>
                  <a:pt x="53082" y="6696748"/>
                </a:lnTo>
                <a:cubicBezTo>
                  <a:pt x="20465" y="6732956"/>
                  <a:pt x="59523" y="6727996"/>
                  <a:pt x="42878" y="6765511"/>
                </a:cubicBezTo>
                <a:cubicBezTo>
                  <a:pt x="28934" y="6785613"/>
                  <a:pt x="24323" y="6797941"/>
                  <a:pt x="30999" y="6809563"/>
                </a:cubicBezTo>
                <a:cubicBezTo>
                  <a:pt x="14295" y="6832974"/>
                  <a:pt x="5105" y="6847546"/>
                  <a:pt x="154" y="6857440"/>
                </a:cubicBezTo>
                <a:lnTo>
                  <a:pt x="0" y="6858000"/>
                </a:lnTo>
                <a:lnTo>
                  <a:pt x="3846377" y="6858000"/>
                </a:lnTo>
                <a:lnTo>
                  <a:pt x="4918634" y="6858000"/>
                </a:lnTo>
                <a:lnTo>
                  <a:pt x="7814528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A870AA-C6A5-432F-B99A-63D98761C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408" y="992094"/>
            <a:ext cx="3616913" cy="2795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Simulation</a:t>
            </a: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885504CF-B07B-45CD-B2B9-77F91DFDF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35522" y="578738"/>
            <a:ext cx="6596369" cy="5615588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12700" dir="30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9" name="Rectangle 6">
            <a:extLst>
              <a:ext uri="{FF2B5EF4-FFF2-40B4-BE49-F238E27FC236}">
                <a16:creationId xmlns:a16="http://schemas.microsoft.com/office/drawing/2014/main" id="{C6F0F1BD-D7E0-40DE-8DBF-8152D3191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5159" y="255475"/>
            <a:ext cx="1367625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5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ocket_Tank - NetLogo {C__University Of Windsor_Winter 2021_Artificial intelligence_Projects} 2021-04-04 18-19-37">
            <a:hlinkClick r:id="" action="ppaction://media"/>
            <a:extLst>
              <a:ext uri="{FF2B5EF4-FFF2-40B4-BE49-F238E27FC236}">
                <a16:creationId xmlns:a16="http://schemas.microsoft.com/office/drawing/2014/main" id="{D7767382-6F61-4200-9C76-59B8706566C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45487" y="684325"/>
            <a:ext cx="5573105" cy="5322316"/>
          </a:xfrm>
          <a:prstGeom prst="rect">
            <a:avLst/>
          </a:prstGeom>
          <a:scene3d>
            <a:camera prst="orthographicFront"/>
            <a:lightRig rig="balanced" dir="t"/>
          </a:scene3d>
          <a:sp3d prstMaterial="softEdge">
            <a:bevelT w="203200" h="101600" prst="cross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3791155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7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ood in a test tube">
            <a:extLst>
              <a:ext uri="{FF2B5EF4-FFF2-40B4-BE49-F238E27FC236}">
                <a16:creationId xmlns:a16="http://schemas.microsoft.com/office/drawing/2014/main" id="{138F8CD5-9798-4F86-A561-D6DDAF0DED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50" b="13180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4206507-76F5-4316-AAF5-4EAFEE5EBD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BC2B61-D77E-45AB-8722-15BC6A718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4B7091-F8DC-444C-A254-766A0ABC9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0140" y="909637"/>
            <a:ext cx="9951720" cy="161671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Conclusion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0C186D-ECCA-4974-A421-2F6F7912D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140" y="2808287"/>
            <a:ext cx="9951720" cy="3234373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Importance</a:t>
            </a:r>
          </a:p>
          <a:p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Parameters and algorithm explanation</a:t>
            </a:r>
          </a:p>
          <a:p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Model Working with Simulation</a:t>
            </a:r>
          </a:p>
          <a:p>
            <a:endParaRPr lang="en-US" sz="2400" dirty="0">
              <a:solidFill>
                <a:srgbClr val="FFFFFF"/>
              </a:solidFill>
            </a:endParaRPr>
          </a:p>
          <a:p>
            <a:endParaRPr lang="en-CA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6818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</TotalTime>
  <Words>477</Words>
  <Application>Microsoft Office PowerPoint</Application>
  <PresentationFormat>Widescreen</PresentationFormat>
  <Paragraphs>63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Pocket Tanks</vt:lpstr>
      <vt:lpstr>Introduction</vt:lpstr>
      <vt:lpstr>Why is this important</vt:lpstr>
      <vt:lpstr>Parameters </vt:lpstr>
      <vt:lpstr>How the  code works</vt:lpstr>
      <vt:lpstr>Working of Model</vt:lpstr>
      <vt:lpstr>Working of Model(Contd.)</vt:lpstr>
      <vt:lpstr>Simulation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MEET</dc:creator>
  <cp:lastModifiedBy>Aum Patel</cp:lastModifiedBy>
  <cp:revision>16</cp:revision>
  <dcterms:created xsi:type="dcterms:W3CDTF">2021-04-04T21:38:50Z</dcterms:created>
  <dcterms:modified xsi:type="dcterms:W3CDTF">2021-04-05T03:12:45Z</dcterms:modified>
</cp:coreProperties>
</file>

<file path=docProps/thumbnail.jpeg>
</file>